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8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F4A5B-1C66-41A4-BDB5-AC4D08C97282}" v="1" dt="2022-12-03T13:13:44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 Liukkonen" userId="9b31a2ea-9117-46e7-ad66-a6a35bac4db9" providerId="ADAL" clId="{318F4A5B-1C66-41A4-BDB5-AC4D08C97282}"/>
    <pc:docChg chg="undo custSel addSld modSld">
      <pc:chgData name="Sami Liukkonen" userId="9b31a2ea-9117-46e7-ad66-a6a35bac4db9" providerId="ADAL" clId="{318F4A5B-1C66-41A4-BDB5-AC4D08C97282}" dt="2022-12-03T13:14:06.260" v="75" actId="121"/>
      <pc:docMkLst>
        <pc:docMk/>
      </pc:docMkLst>
      <pc:sldChg chg="addSp delSp modSp mod">
        <pc:chgData name="Sami Liukkonen" userId="9b31a2ea-9117-46e7-ad66-a6a35bac4db9" providerId="ADAL" clId="{318F4A5B-1C66-41A4-BDB5-AC4D08C97282}" dt="2022-12-03T13:14:06.260" v="75" actId="121"/>
        <pc:sldMkLst>
          <pc:docMk/>
          <pc:sldMk cId="2046143888" sldId="256"/>
        </pc:sldMkLst>
        <pc:spChg chg="mod">
          <ac:chgData name="Sami Liukkonen" userId="9b31a2ea-9117-46e7-ad66-a6a35bac4db9" providerId="ADAL" clId="{318F4A5B-1C66-41A4-BDB5-AC4D08C97282}" dt="2022-12-03T13:14:06.260" v="75" actId="121"/>
          <ac:spMkLst>
            <pc:docMk/>
            <pc:sldMk cId="2046143888" sldId="256"/>
            <ac:spMk id="2" creationId="{70B1EC81-C547-4FE8-9B75-875CBAE1B939}"/>
          </ac:spMkLst>
        </pc:spChg>
        <pc:spChg chg="mod">
          <ac:chgData name="Sami Liukkonen" userId="9b31a2ea-9117-46e7-ad66-a6a35bac4db9" providerId="ADAL" clId="{318F4A5B-1C66-41A4-BDB5-AC4D08C97282}" dt="2022-12-03T13:14:03.119" v="74" actId="121"/>
          <ac:spMkLst>
            <pc:docMk/>
            <pc:sldMk cId="2046143888" sldId="256"/>
            <ac:spMk id="3" creationId="{80669BC3-C7CE-498A-BD12-E46149220B28}"/>
          </ac:spMkLst>
        </pc:spChg>
        <pc:picChg chg="add del mod">
          <ac:chgData name="Sami Liukkonen" userId="9b31a2ea-9117-46e7-ad66-a6a35bac4db9" providerId="ADAL" clId="{318F4A5B-1C66-41A4-BDB5-AC4D08C97282}" dt="2022-12-03T13:13:43.619" v="42" actId="21"/>
          <ac:picMkLst>
            <pc:docMk/>
            <pc:sldMk cId="2046143888" sldId="256"/>
            <ac:picMk id="6" creationId="{8BC55C48-E639-4248-9C44-96A183D28BE7}"/>
          </ac:picMkLst>
        </pc:picChg>
      </pc:sldChg>
      <pc:sldChg chg="addSp delSp modSp mod">
        <pc:chgData name="Sami Liukkonen" userId="9b31a2ea-9117-46e7-ad66-a6a35bac4db9" providerId="ADAL" clId="{318F4A5B-1C66-41A4-BDB5-AC4D08C97282}" dt="2022-12-03T13:13:50.907" v="45" actId="1076"/>
        <pc:sldMkLst>
          <pc:docMk/>
          <pc:sldMk cId="280349252" sldId="257"/>
        </pc:sldMkLst>
        <pc:spChg chg="mod">
          <ac:chgData name="Sami Liukkonen" userId="9b31a2ea-9117-46e7-ad66-a6a35bac4db9" providerId="ADAL" clId="{318F4A5B-1C66-41A4-BDB5-AC4D08C97282}" dt="2022-12-03T13:13:36.873" v="40" actId="27636"/>
          <ac:spMkLst>
            <pc:docMk/>
            <pc:sldMk cId="280349252" sldId="257"/>
            <ac:spMk id="2" creationId="{A65B29B3-E342-4242-B235-8D189EE66E27}"/>
          </ac:spMkLst>
        </pc:spChg>
        <pc:picChg chg="del">
          <ac:chgData name="Sami Liukkonen" userId="9b31a2ea-9117-46e7-ad66-a6a35bac4db9" providerId="ADAL" clId="{318F4A5B-1C66-41A4-BDB5-AC4D08C97282}" dt="2022-12-03T13:13:41.226" v="41" actId="478"/>
          <ac:picMkLst>
            <pc:docMk/>
            <pc:sldMk cId="280349252" sldId="257"/>
            <ac:picMk id="5" creationId="{581D109B-F624-4863-951B-0CB986C781AD}"/>
          </ac:picMkLst>
        </pc:picChg>
        <pc:picChg chg="add mod">
          <ac:chgData name="Sami Liukkonen" userId="9b31a2ea-9117-46e7-ad66-a6a35bac4db9" providerId="ADAL" clId="{318F4A5B-1C66-41A4-BDB5-AC4D08C97282}" dt="2022-12-03T13:13:50.907" v="45" actId="1076"/>
          <ac:picMkLst>
            <pc:docMk/>
            <pc:sldMk cId="280349252" sldId="257"/>
            <ac:picMk id="9" creationId="{1E4E3A45-7F11-462E-9D1F-48598A1BA8F0}"/>
          </ac:picMkLst>
        </pc:picChg>
      </pc:sldChg>
      <pc:sldChg chg="add">
        <pc:chgData name="Sami Liukkonen" userId="9b31a2ea-9117-46e7-ad66-a6a35bac4db9" providerId="ADAL" clId="{318F4A5B-1C66-41A4-BDB5-AC4D08C97282}" dt="2022-12-03T13:12:47.721" v="0" actId="2890"/>
        <pc:sldMkLst>
          <pc:docMk/>
          <pc:sldMk cId="2963155813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December 3,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90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7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2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2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2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72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3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December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December 3,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0B1EC81-C547-4FE8-9B75-875CBAE1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pPr algn="r"/>
            <a:r>
              <a:rPr lang="fi-FI" sz="4800" dirty="0"/>
              <a:t>Eksyneenä ajassa ja paikassa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0669BC3-C7CE-498A-BD12-E46149220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endParaRPr lang="fi-FI" sz="2000" dirty="0">
              <a:solidFill>
                <a:schemeClr val="tx1">
                  <a:alpha val="60000"/>
                </a:schemeClr>
              </a:solidFill>
            </a:endParaRPr>
          </a:p>
          <a:p>
            <a:pPr algn="r"/>
            <a:r>
              <a:rPr lang="fi-FI" sz="2000" dirty="0">
                <a:solidFill>
                  <a:schemeClr val="tx1">
                    <a:alpha val="60000"/>
                  </a:schemeClr>
                </a:solidFill>
              </a:rPr>
              <a:t>Tekijä: Sami Liukkonen</a:t>
            </a:r>
          </a:p>
          <a:p>
            <a:pPr algn="r"/>
            <a:r>
              <a:rPr lang="fi-FI" sz="2000" dirty="0">
                <a:solidFill>
                  <a:schemeClr val="tx1">
                    <a:alpha val="60000"/>
                  </a:schemeClr>
                </a:solidFill>
              </a:rPr>
              <a:t>2022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Valkoinen rakenne">
            <a:extLst>
              <a:ext uri="{FF2B5EF4-FFF2-40B4-BE49-F238E27FC236}">
                <a16:creationId xmlns:a16="http://schemas.microsoft.com/office/drawing/2014/main" id="{78AAE969-7B51-E811-00FE-AC317A9D8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57" b="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3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Piikikäs orgaaninen asia ei näyttänyt elon merkkejä. 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puu, kasvi, ulko, havupuu&#10;&#10;Kuvaus luotu automaattisesti">
            <a:extLst>
              <a:ext uri="{FF2B5EF4-FFF2-40B4-BE49-F238E27FC236}">
                <a16:creationId xmlns:a16="http://schemas.microsoft.com/office/drawing/2014/main" id="{2973FFCF-CF21-41B0-8172-FB06B4A4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75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Ensimmäinen löytämäni alkuasukkaan jalanjälki! Heillä on nähtävästi jalkapohja suomuinen, mahdollisesti lisäten pitoa liukkaalla lumella.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>
            <a:extLst>
              <a:ext uri="{FF2B5EF4-FFF2-40B4-BE49-F238E27FC236}">
                <a16:creationId xmlns:a16="http://schemas.microsoft.com/office/drawing/2014/main" id="{0BC33091-7087-4896-ABD3-AF344505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Koitin kysyä tältä </a:t>
            </a:r>
            <a:r>
              <a:rPr lang="fi-FI" sz="2000" dirty="0" err="1">
                <a:solidFill>
                  <a:schemeClr val="tx1">
                    <a:alpha val="60000"/>
                  </a:schemeClr>
                </a:solidFill>
                <a:latin typeface="+mn-lt"/>
              </a:rPr>
              <a:t>droidilta</a:t>
            </a: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 tietoa alueesta, mutta hän ei vastannut. Ilmeisesti virta on loppu. 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ulko, lumi, keltainen&#10;&#10;Kuvaus luotu automaattisesti">
            <a:extLst>
              <a:ext uri="{FF2B5EF4-FFF2-40B4-BE49-F238E27FC236}">
                <a16:creationId xmlns:a16="http://schemas.microsoft.com/office/drawing/2014/main" id="{2A367E22-CA51-49B5-A898-C8675E2F6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Yksi mahdollinen selitys alkuasukkaiden asumiseen maan alla: valvovat, painostavat silmät tarkkailivat ylhäältä jokaista liikettäni.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taivas, ulko, kevyt, katu&#10;&#10;Kuvaus luotu automaattisesti">
            <a:extLst>
              <a:ext uri="{FF2B5EF4-FFF2-40B4-BE49-F238E27FC236}">
                <a16:creationId xmlns:a16="http://schemas.microsoft.com/office/drawing/2014/main" id="{94A13044-0EAC-44C4-A44E-54EBF1B0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1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Lisää elektronista kontrollia. Punainen ja vihreä hahmo käskivät liikkumaan tai pysähtymään. En uskaltanut uhmata käskyjä.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kevyt, liikenne, merkki&#10;&#10;Kuvaus luotu automaattisesti">
            <a:extLst>
              <a:ext uri="{FF2B5EF4-FFF2-40B4-BE49-F238E27FC236}">
                <a16:creationId xmlns:a16="http://schemas.microsoft.com/office/drawing/2014/main" id="{07715E35-BB04-4850-8C97-9E07B2E7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34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8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5108258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Löysin vihdoin aukon maanalaisiin asumuksiin, mutta en saanut painavaa ritilää nostettua paikoiltaan. Alkuasukkailla mahtaa olla hurjat voimat!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sushi, ruoka, astia&#10;&#10;Kuvaus luotu automaattisesti">
            <a:extLst>
              <a:ext uri="{FF2B5EF4-FFF2-40B4-BE49-F238E27FC236}">
                <a16:creationId xmlns:a16="http://schemas.microsoft.com/office/drawing/2014/main" id="{A99AC69F-F106-4ACF-9CF8-BE60FDDDC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33751"/>
            <a:ext cx="596053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Sininen, metallinen laatikko oli jätetty vartioimatta. Se vaikutti ansalta.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0D1C0C0A-3392-445F-AFED-ED51D479C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85" y="304800"/>
            <a:ext cx="6353387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Oliko alkuasukkailla mahdollisesti vihreää verta? Oliko joku heistä loukkaantunut tässä?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maa, ulko, kivi, sementti&#10;&#10;Kuvaus luotu automaattisesti">
            <a:extLst>
              <a:ext uri="{FF2B5EF4-FFF2-40B4-BE49-F238E27FC236}">
                <a16:creationId xmlns:a16="http://schemas.microsoft.com/office/drawing/2014/main" id="{0583D8F4-6793-4D0F-A5E4-C189C3B91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3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8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 fontScale="90000"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Päivä 1. (Kolmatta kertaa)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Ilmestyin jälleen samaan paikkaan kuin toissapäivänä (vai eilen? Vai tänään?).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Löysin jonkinlaisen ilmoitustaulun, mutta en saanut selvää mitä siinä ilmoitettiin.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rakennus, graffiti, ulko&#10;&#10;Kuvaus luotu automaattisesti">
            <a:extLst>
              <a:ext uri="{FF2B5EF4-FFF2-40B4-BE49-F238E27FC236}">
                <a16:creationId xmlns:a16="http://schemas.microsoft.com/office/drawing/2014/main" id="{3FE32565-1225-4ABF-8306-66FD5ABD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29924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Valvovat silmät vaanivat myös maan alla kulkevaa.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sisä, kevyt, valaistu, yö&#10;&#10;Kuvaus luotu automaattisesti">
            <a:extLst>
              <a:ext uri="{FF2B5EF4-FFF2-40B4-BE49-F238E27FC236}">
                <a16:creationId xmlns:a16="http://schemas.microsoft.com/office/drawing/2014/main" id="{9EFF49ED-EBE9-499C-85FA-0D91395F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9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 fontScale="90000"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</a:rPr>
              <a:t>Päivä 1.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</a:rPr>
              <a:t>Löysin mystisen, ehkä hylätyn esineen. Oliko sillä ollut jokin vaarallinen olento kiinnitettynä tähän palkkiin?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</a:rPr>
            </a:b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Kuva 8" descr="Kuva, joka sisältää kohteen sisä&#10;&#10;Kuvaus luotu automaattisesti">
            <a:extLst>
              <a:ext uri="{FF2B5EF4-FFF2-40B4-BE49-F238E27FC236}">
                <a16:creationId xmlns:a16="http://schemas.microsoft.com/office/drawing/2014/main" id="{1E4E3A45-7F11-462E-9D1F-48598A1BA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4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9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Löysin samanlaisen vihreän orgaanisen asian kun aiemminkin, mutta tämä hohti valoa. Ehkä alkuasukkaat palvovat näitä?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puu, kasvi, ulko, yö&#10;&#10;Kuvaus luotu automaattisesti">
            <a:extLst>
              <a:ext uri="{FF2B5EF4-FFF2-40B4-BE49-F238E27FC236}">
                <a16:creationId xmlns:a16="http://schemas.microsoft.com/office/drawing/2014/main" id="{7944F241-A30B-482B-A126-B7F058957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Lisää alkuasukkaiden selvittämätöntä kirjoitusta. He mahdollisesti lähettävät viestejä toisilleen näiden viestimyttyjen avulla.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AAB2419E-EC96-4B0C-BC73-BE1E5173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25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Luulin vihdoin löytäneeni tuttuja symboleita, mutta kyltin lähellä ei ollutkaan teleporttia tai edes hissiä. 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merkki&#10;&#10;Kuvaus luotu automaattisesti">
            <a:extLst>
              <a:ext uri="{FF2B5EF4-FFF2-40B4-BE49-F238E27FC236}">
                <a16:creationId xmlns:a16="http://schemas.microsoft.com/office/drawing/2014/main" id="{E25F27B2-F87B-48CF-83A6-C0CDBE1D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86" y="335280"/>
            <a:ext cx="6001173" cy="4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Tämä saattoi olla valvontakoneiston päämaja, tai ainakin paikallinen tukikohta. 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rakennus, kevyt&#10;&#10;Kuvaus luotu automaattisesti">
            <a:extLst>
              <a:ext uri="{FF2B5EF4-FFF2-40B4-BE49-F238E27FC236}">
                <a16:creationId xmlns:a16="http://schemas.microsoft.com/office/drawing/2014/main" id="{D07397AD-71C7-451F-BA9E-F9CC995D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5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Punainen heimo oli merkinnyt tämän alueen selkeästi omakseen.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>
            <a:extLst>
              <a:ext uri="{FF2B5EF4-FFF2-40B4-BE49-F238E27FC236}">
                <a16:creationId xmlns:a16="http://schemas.microsoft.com/office/drawing/2014/main" id="{8D279CE0-A936-46DF-99E2-0EC9E5F6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966560"/>
            <a:ext cx="4700095" cy="2466396"/>
          </a:xfrm>
        </p:spPr>
        <p:txBody>
          <a:bodyPr wrap="square" anchor="t">
            <a:normAutofit fontScale="90000"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Päivä… En enää tiedä kuinka monta päivää ja yötä on mennyt.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Jätän tänne merkin itsestäni, sekä nämä muistiinpanot. Toivottavasti toinen aikamatkaaja löytää nämä ja palauttaa tutkittaviksi.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lumi, ulko, katettu, ympäröity&#10;&#10;Kuvaus luotu automaattisesti">
            <a:extLst>
              <a:ext uri="{FF2B5EF4-FFF2-40B4-BE49-F238E27FC236}">
                <a16:creationId xmlns:a16="http://schemas.microsoft.com/office/drawing/2014/main" id="{B54DF042-039B-4385-A37C-CCE0984A9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25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1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Oliko tässä jotain rakenteilla, vai kenties purettu? Vai olivatko nämä palkit roskaa, unohtuneena lumen alla?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>
            <a:extLst>
              <a:ext uri="{FF2B5EF4-FFF2-40B4-BE49-F238E27FC236}">
                <a16:creationId xmlns:a16="http://schemas.microsoft.com/office/drawing/2014/main" id="{581D109B-F624-4863-951B-0CB986C78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5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Omituisia symboleja. Ilmeisesti paikallinen kulttuuri käyttää yhä hieroglyfejä.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liitutaulu&#10;&#10;Kuvaus luotu automaattisesti">
            <a:extLst>
              <a:ext uri="{FF2B5EF4-FFF2-40B4-BE49-F238E27FC236}">
                <a16:creationId xmlns:a16="http://schemas.microsoft.com/office/drawing/2014/main" id="{4A9AA806-DAF4-47C0-B930-8F623DD6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Alkuasukkaiden jätöksiä. 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>
            <a:extLst>
              <a:ext uri="{FF2B5EF4-FFF2-40B4-BE49-F238E27FC236}">
                <a16:creationId xmlns:a16="http://schemas.microsoft.com/office/drawing/2014/main" id="{F12A1DF0-EE0C-42DB-AF79-CDFB2B5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1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3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Veikkaan että nämä ovat </a:t>
            </a:r>
            <a:r>
              <a:rPr lang="fi-FI" sz="2000" dirty="0" err="1">
                <a:solidFill>
                  <a:schemeClr val="tx1">
                    <a:alpha val="60000"/>
                  </a:schemeClr>
                </a:solidFill>
                <a:latin typeface="+mn-lt"/>
              </a:rPr>
              <a:t>tribaalisia</a:t>
            </a: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 reviirimerkintöjä. Mahdollisesti punaisen ’FU’ (?) ja mustan ’WANE’ (?) –heimojen rajamerkki.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teksti, graffiti&#10;&#10;Kuvaus luotu automaattisesti">
            <a:extLst>
              <a:ext uri="{FF2B5EF4-FFF2-40B4-BE49-F238E27FC236}">
                <a16:creationId xmlns:a16="http://schemas.microsoft.com/office/drawing/2014/main" id="{E1EAF7AA-6D01-491F-8E97-D61C90696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6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 fontScale="90000"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Varsin heppoinen korjausmenetelmä muuten metallisessa paalussa. Vaikuttaa siltä että täällä on joskus ollut korkeammin kehittynyt kulttuuri, mutta ei enää. 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>
            <a:extLst>
              <a:ext uri="{FF2B5EF4-FFF2-40B4-BE49-F238E27FC236}">
                <a16:creationId xmlns:a16="http://schemas.microsoft.com/office/drawing/2014/main" id="{1E79674B-8B95-434E-A571-11F71CE1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Maasta löytynyt pyöreä metallinen asia. Mahdollisesti ovi maan alle, jossa alkuasukkaat ehkä talvehtivat. 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Kuva 3" descr="Kuva, joka sisältää kohteen päällyste&#10;&#10;Kuvaus luotu automaattisesti">
            <a:extLst>
              <a:ext uri="{FF2B5EF4-FFF2-40B4-BE49-F238E27FC236}">
                <a16:creationId xmlns:a16="http://schemas.microsoft.com/office/drawing/2014/main" id="{A655E086-7C99-44DC-B6EF-7D6F64C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2545"/>
            <a:ext cx="570992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6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65B29B3-E342-4242-B235-8D189EE6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1997855"/>
          </a:xfrm>
        </p:spPr>
        <p:txBody>
          <a:bodyPr wrap="square" anchor="t">
            <a:normAutofit fontScale="90000"/>
          </a:bodyPr>
          <a:lstStyle/>
          <a:p>
            <a:br>
              <a:rPr lang="fi-FI" sz="4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Päivä 1. (Toistamiseen)</a:t>
            </a: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b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</a:br>
            <a:r>
              <a:rPr lang="fi-FI" sz="2000" dirty="0">
                <a:solidFill>
                  <a:schemeClr val="tx1">
                    <a:alpha val="60000"/>
                  </a:schemeClr>
                </a:solidFill>
                <a:latin typeface="+mn-lt"/>
              </a:rPr>
              <a:t>Ilmestyin samaan paikkaan kuin eilenkin. (Vai tänään?) Tällä kertaa huomasin maassa lisää suljettuja ovia maan alle.</a:t>
            </a:r>
            <a:endParaRPr lang="fi-FI" sz="20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EDB960-BE37-4838-AAB6-6E22DA64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225" y="60655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1DF3C5-5417-4176-95C7-990706A4C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3624151"/>
            <a:ext cx="2525894" cy="2684574"/>
            <a:chOff x="2046943" y="3949349"/>
            <a:chExt cx="2525894" cy="26845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95573F-E56B-4722-AE62-512B2833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229890" y="3766402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270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5BADC4-6F44-4F83-ABB7-22E8C4517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250249" y="4462667"/>
              <a:ext cx="1080000" cy="2171256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Kuva 4" descr="Kuva, joka sisältää kohteen maa, rakennusmateriaali, päällyste, vierekkäin&#10;&#10;Kuvaus luotu automaattisesti">
            <a:extLst>
              <a:ext uri="{FF2B5EF4-FFF2-40B4-BE49-F238E27FC236}">
                <a16:creationId xmlns:a16="http://schemas.microsoft.com/office/drawing/2014/main" id="{1459C2E4-D013-43DD-98F7-6EE040C7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6316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447</Words>
  <Application>Microsoft Office PowerPoint</Application>
  <PresentationFormat>Laajakuva</PresentationFormat>
  <Paragraphs>28</Paragraphs>
  <Slides>25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25</vt:i4>
      </vt:variant>
    </vt:vector>
  </HeadingPairs>
  <TitlesOfParts>
    <vt:vector size="28" baseType="lpstr">
      <vt:lpstr>Arial</vt:lpstr>
      <vt:lpstr>Avenir Next LT Pro</vt:lpstr>
      <vt:lpstr>3DFloatVTI</vt:lpstr>
      <vt:lpstr>Eksyneenä ajassa ja paikassa</vt:lpstr>
      <vt:lpstr> Päivä 1. Löysin mystisen, ehkä hylätyn esineen. Oliko sillä ollut jokin vaarallinen olento kiinnitettynä tähän palkkiin?  </vt:lpstr>
      <vt:lpstr> Oliko tässä jotain rakenteilla, vai kenties purettu? Vai olivatko nämä palkit roskaa, unohtuneena lumen alla? </vt:lpstr>
      <vt:lpstr> Omituisia symboleja. Ilmeisesti paikallinen kulttuuri käyttää yhä hieroglyfejä. </vt:lpstr>
      <vt:lpstr> Alkuasukkaiden jätöksiä.  </vt:lpstr>
      <vt:lpstr> Veikkaan että nämä ovat tribaalisia reviirimerkintöjä. Mahdollisesti punaisen ’FU’ (?) ja mustan ’WANE’ (?) –heimojen rajamerkki. </vt:lpstr>
      <vt:lpstr> Varsin heppoinen korjausmenetelmä muuten metallisessa paalussa. Vaikuttaa siltä että täällä on joskus ollut korkeammin kehittynyt kulttuuri, mutta ei enää.  </vt:lpstr>
      <vt:lpstr> Maasta löytynyt pyöreä metallinen asia. Mahdollisesti ovi maan alle, jossa alkuasukkaat ehkä talvehtivat.  </vt:lpstr>
      <vt:lpstr> Päivä 1. (Toistamiseen)  Ilmestyin samaan paikkaan kuin eilenkin. (Vai tänään?) Tällä kertaa huomasin maassa lisää suljettuja ovia maan alle.</vt:lpstr>
      <vt:lpstr> Piikikäs orgaaninen asia ei näyttänyt elon merkkejä. </vt:lpstr>
      <vt:lpstr> Ensimmäinen löytämäni alkuasukkaan jalanjälki! Heillä on nähtävästi jalkapohja suomuinen, mahdollisesti lisäten pitoa liukkaalla lumella.</vt:lpstr>
      <vt:lpstr> Koitin kysyä tältä droidilta tietoa alueesta, mutta hän ei vastannut. Ilmeisesti virta on loppu. </vt:lpstr>
      <vt:lpstr> Yksi mahdollinen selitys alkuasukkaiden asumiseen maan alla: valvovat, painostavat silmät tarkkailivat ylhäältä jokaista liikettäni.</vt:lpstr>
      <vt:lpstr> Lisää elektronista kontrollia. Punainen ja vihreä hahmo käskivät liikkumaan tai pysähtymään. En uskaltanut uhmata käskyjä.</vt:lpstr>
      <vt:lpstr> Löysin vihdoin aukon maanalaisiin asumuksiin, mutta en saanut painavaa ritilää nostettua paikoiltaan. Alkuasukkailla mahtaa olla hurjat voimat!</vt:lpstr>
      <vt:lpstr> Sininen, metallinen laatikko oli jätetty vartioimatta. Se vaikutti ansalta.</vt:lpstr>
      <vt:lpstr> Oliko alkuasukkailla mahdollisesti vihreää verta? Oliko joku heistä loukkaantunut tässä?</vt:lpstr>
      <vt:lpstr> Päivä 1. (Kolmatta kertaa)  Ilmestyin jälleen samaan paikkaan kuin toissapäivänä (vai eilen? Vai tänään?).  Löysin jonkinlaisen ilmoitustaulun, mutta en saanut selvää mitä siinä ilmoitettiin.</vt:lpstr>
      <vt:lpstr> Valvovat silmät vaanivat myös maan alla kulkevaa.</vt:lpstr>
      <vt:lpstr> Löysin samanlaisen vihreän orgaanisen asian kun aiemminkin, mutta tämä hohti valoa. Ehkä alkuasukkaat palvovat näitä?</vt:lpstr>
      <vt:lpstr> Lisää alkuasukkaiden selvittämätöntä kirjoitusta. He mahdollisesti lähettävät viestejä toisilleen näiden viestimyttyjen avulla.</vt:lpstr>
      <vt:lpstr> Luulin vihdoin löytäneeni tuttuja symboleita, mutta kyltin lähellä ei ollutkaan teleporttia tai edes hissiä. </vt:lpstr>
      <vt:lpstr> Tämä saattoi olla valvontakoneiston päämaja, tai ainakin paikallinen tukikohta. </vt:lpstr>
      <vt:lpstr> Punainen heimo oli merkinnyt tämän alueen selkeästi omakseen.</vt:lpstr>
      <vt:lpstr> Päivä… En enää tiedä kuinka monta päivää ja yötä on mennyt.  Jätän tänne merkin itsestäni, sekä nämä muistiinpanot. Toivottavasti toinen aikamatkaaja löytää nämä ja palauttaa tutkittaviksi.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Eksyneenä ajassa ja paikassa</dc:title>
  <dc:creator>Sami Liukkonen</dc:creator>
  <cp:lastModifiedBy>Sami Liukkonen</cp:lastModifiedBy>
  <cp:revision>1</cp:revision>
  <dcterms:created xsi:type="dcterms:W3CDTF">2022-12-03T12:26:53Z</dcterms:created>
  <dcterms:modified xsi:type="dcterms:W3CDTF">2022-12-03T13:14:09Z</dcterms:modified>
</cp:coreProperties>
</file>